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D46AF-ECA1-446E-8B83-2A4CFFF365A2}" type="datetimeFigureOut">
              <a:rPr lang="es-ES" smtClean="0"/>
              <a:pPr/>
              <a:t>20/10/2017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487BA-0025-4846-8CE6-D2A607C434F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D46AF-ECA1-446E-8B83-2A4CFFF365A2}" type="datetimeFigureOut">
              <a:rPr lang="es-ES" smtClean="0"/>
              <a:pPr/>
              <a:t>20/10/2017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487BA-0025-4846-8CE6-D2A607C434F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D46AF-ECA1-446E-8B83-2A4CFFF365A2}" type="datetimeFigureOut">
              <a:rPr lang="es-ES" smtClean="0"/>
              <a:pPr/>
              <a:t>20/10/2017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487BA-0025-4846-8CE6-D2A607C434F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D46AF-ECA1-446E-8B83-2A4CFFF365A2}" type="datetimeFigureOut">
              <a:rPr lang="es-ES" smtClean="0"/>
              <a:pPr/>
              <a:t>20/10/2017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487BA-0025-4846-8CE6-D2A607C434F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D46AF-ECA1-446E-8B83-2A4CFFF365A2}" type="datetimeFigureOut">
              <a:rPr lang="es-ES" smtClean="0"/>
              <a:pPr/>
              <a:t>20/10/2017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487BA-0025-4846-8CE6-D2A607C434F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D46AF-ECA1-446E-8B83-2A4CFFF365A2}" type="datetimeFigureOut">
              <a:rPr lang="es-ES" smtClean="0"/>
              <a:pPr/>
              <a:t>20/10/2017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487BA-0025-4846-8CE6-D2A607C434F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D46AF-ECA1-446E-8B83-2A4CFFF365A2}" type="datetimeFigureOut">
              <a:rPr lang="es-ES" smtClean="0"/>
              <a:pPr/>
              <a:t>20/10/2017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487BA-0025-4846-8CE6-D2A607C434F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D46AF-ECA1-446E-8B83-2A4CFFF365A2}" type="datetimeFigureOut">
              <a:rPr lang="es-ES" smtClean="0"/>
              <a:pPr/>
              <a:t>20/10/2017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487BA-0025-4846-8CE6-D2A607C434F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D46AF-ECA1-446E-8B83-2A4CFFF365A2}" type="datetimeFigureOut">
              <a:rPr lang="es-ES" smtClean="0"/>
              <a:pPr/>
              <a:t>20/10/2017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487BA-0025-4846-8CE6-D2A607C434F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D46AF-ECA1-446E-8B83-2A4CFFF365A2}" type="datetimeFigureOut">
              <a:rPr lang="es-ES" smtClean="0"/>
              <a:pPr/>
              <a:t>20/10/2017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487BA-0025-4846-8CE6-D2A607C434F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D46AF-ECA1-446E-8B83-2A4CFFF365A2}" type="datetimeFigureOut">
              <a:rPr lang="es-ES" smtClean="0"/>
              <a:pPr/>
              <a:t>20/10/2017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487BA-0025-4846-8CE6-D2A607C434F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D46AF-ECA1-446E-8B83-2A4CFFF365A2}" type="datetimeFigureOut">
              <a:rPr lang="es-ES" smtClean="0"/>
              <a:pPr/>
              <a:t>20/10/2017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487BA-0025-4846-8CE6-D2A607C434F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Presentación en pantalla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Tema de Office</vt:lpstr>
      <vt:lpstr>Diapositiva 1</vt:lpstr>
      <vt:lpstr>Diapositiva 2</vt:lpstr>
    </vt:vector>
  </TitlesOfParts>
  <Company>http://www.centor.mx.gd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Centor</dc:creator>
  <cp:lastModifiedBy>Centor</cp:lastModifiedBy>
  <cp:revision>7</cp:revision>
  <dcterms:created xsi:type="dcterms:W3CDTF">2016-10-05T11:19:37Z</dcterms:created>
  <dcterms:modified xsi:type="dcterms:W3CDTF">2017-10-20T07:46:08Z</dcterms:modified>
</cp:coreProperties>
</file>